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6"/>
  </p:notesMasterIdLst>
  <p:sldIdLst>
    <p:sldId id="256" r:id="rId2"/>
    <p:sldId id="261" r:id="rId3"/>
    <p:sldId id="257" r:id="rId4"/>
    <p:sldId id="317" r:id="rId5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7"/>
    </p:embeddedFont>
    <p:embeddedFont>
      <p:font typeface="Londrina Solid" panose="020B0604020202020204" charset="0"/>
      <p:regular r:id="rId8"/>
    </p:embeddedFont>
    <p:embeddedFont>
      <p:font typeface="Roboto Condensed Light" panose="02000000000000000000" pitchFamily="2" charset="0"/>
      <p:regular r:id="rId9"/>
      <p: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6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Precedence of regular expression in decreasing order is</a:t>
            </a:r>
          </a:p>
          <a:p>
            <a:pPr marL="139700" indent="0" rtl="0">
              <a:spcBef>
                <a:spcPts val="0"/>
              </a:spcBef>
              <a:spcAft>
                <a:spcPts val="800"/>
              </a:spcAft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a) * , . , +</a:t>
            </a:r>
          </a:p>
          <a:p>
            <a:pPr marL="139700" indent="0" rtl="0">
              <a:spcBef>
                <a:spcPts val="0"/>
              </a:spcBef>
              <a:spcAft>
                <a:spcPts val="800"/>
              </a:spcAft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b) . , * , +</a:t>
            </a:r>
          </a:p>
          <a:p>
            <a:pPr marL="139700" indent="0" rtl="0">
              <a:spcBef>
                <a:spcPts val="0"/>
              </a:spcBef>
              <a:spcAft>
                <a:spcPts val="800"/>
              </a:spcAft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c) . , + , *</a:t>
            </a:r>
          </a:p>
          <a:p>
            <a:pPr marL="139700" indent="0" rtl="0">
              <a:spcBef>
                <a:spcPts val="0"/>
              </a:spcBef>
              <a:spcAft>
                <a:spcPts val="800"/>
              </a:spcAft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d) + , a , *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* , . , +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means that the Kleene star * has the highest precedence, followed by concatenation . , and then union + 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124</Words>
  <Application>Microsoft Office PowerPoint</Application>
  <PresentationFormat>On-screen Show (16:9)</PresentationFormat>
  <Paragraphs>20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6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35</cp:revision>
  <dcterms:modified xsi:type="dcterms:W3CDTF">2024-04-15T10:44:34Z</dcterms:modified>
</cp:coreProperties>
</file>